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315" r:id="rId3"/>
    <p:sldId id="309" r:id="rId4"/>
    <p:sldId id="317" r:id="rId5"/>
    <p:sldId id="318" r:id="rId6"/>
    <p:sldId id="319" r:id="rId7"/>
    <p:sldId id="321" r:id="rId8"/>
    <p:sldId id="316" r:id="rId9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3E76"/>
    <a:srgbClr val="DF3162"/>
    <a:srgbClr val="2C305F"/>
    <a:srgbClr val="2C2F63"/>
    <a:srgbClr val="2A2C53"/>
    <a:srgbClr val="E766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EEA24F-CE5F-4293-A2AB-20AEBEE5F465}" v="156" dt="2022-07-14T06:22:02.393"/>
    <p1510:client id="{4D95473C-A33D-4656-9467-43DA6C6EE496}" v="53" dt="2022-07-14T06:33:52.057"/>
    <p1510:client id="{70111494-28B9-4A48-89A3-AD57947B897E}" v="309" dt="2022-07-14T09:01:51.653"/>
    <p1510:client id="{8682B0FC-4271-4A0E-992A-8529E071AB57}" v="10" dt="2022-07-20T06:58:10.332"/>
    <p1510:client id="{8C4C0EF0-601A-4703-8D52-7D3B8B1AAF18}" v="121" dt="2022-07-20T09:21:54.874"/>
    <p1510:client id="{D4B923FF-2DC0-461C-9998-96417307697F}" v="155" dt="2022-07-15T06:32:56.903"/>
    <p1510:client id="{D560885F-627F-4728-BCEB-15359868BCF0}" v="5" dt="2022-07-20T09:02:34.3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7" autoAdjust="0"/>
    <p:restoredTop sz="94434" autoAdjust="0"/>
  </p:normalViewPr>
  <p:slideViewPr>
    <p:cSldViewPr snapToGrid="0">
      <p:cViewPr varScale="1">
        <p:scale>
          <a:sx n="69" d="100"/>
          <a:sy n="69" d="100"/>
        </p:scale>
        <p:origin x="876" y="72"/>
      </p:cViewPr>
      <p:guideLst/>
    </p:cSldViewPr>
  </p:slideViewPr>
  <p:outlineViewPr>
    <p:cViewPr>
      <p:scale>
        <a:sx n="33" d="100"/>
        <a:sy n="33" d="100"/>
      </p:scale>
      <p:origin x="0" y="-175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FBFF3C-F394-41C7-A57F-5279A36C4C43}" type="datetimeFigureOut">
              <a:rPr lang="en-IN" smtClean="0"/>
              <a:t>23-10-2022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15B4FC-69D9-4167-880C-F436150B98B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766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15B4FC-69D9-4167-880C-F436150B98B7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8922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57953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223838" y="163513"/>
            <a:ext cx="2084387" cy="2155825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19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3237499" y="163513"/>
            <a:ext cx="2084387" cy="2155825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20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1648484" y="2317525"/>
            <a:ext cx="2084387" cy="2155825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21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23157" y="4471537"/>
            <a:ext cx="2084387" cy="2155825"/>
          </a:xfrm>
        </p:spPr>
        <p:txBody>
          <a:bodyPr/>
          <a:lstStyle/>
          <a:p>
            <a:endParaRPr lang="id-ID" dirty="0"/>
          </a:p>
        </p:txBody>
      </p:sp>
      <p:sp>
        <p:nvSpPr>
          <p:cNvPr id="22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3236818" y="4471537"/>
            <a:ext cx="2084387" cy="2155825"/>
          </a:xfr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9963437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1611086" y="899886"/>
            <a:ext cx="2206171" cy="2510971"/>
          </a:xfrm>
          <a:custGeom>
            <a:avLst/>
            <a:gdLst>
              <a:gd name="connsiteX0" fmla="*/ 0 w 2206171"/>
              <a:gd name="connsiteY0" fmla="*/ 0 h 2510971"/>
              <a:gd name="connsiteX1" fmla="*/ 2206171 w 2206171"/>
              <a:gd name="connsiteY1" fmla="*/ 0 h 2510971"/>
              <a:gd name="connsiteX2" fmla="*/ 2206171 w 2206171"/>
              <a:gd name="connsiteY2" fmla="*/ 2510971 h 2510971"/>
              <a:gd name="connsiteX3" fmla="*/ 0 w 2206171"/>
              <a:gd name="connsiteY3" fmla="*/ 2510971 h 2510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6171" h="2510971">
                <a:moveTo>
                  <a:pt x="0" y="0"/>
                </a:moveTo>
                <a:lnTo>
                  <a:pt x="2206171" y="0"/>
                </a:lnTo>
                <a:lnTo>
                  <a:pt x="2206171" y="2510971"/>
                </a:lnTo>
                <a:lnTo>
                  <a:pt x="0" y="25109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3817256" y="899886"/>
            <a:ext cx="2206171" cy="2510971"/>
          </a:xfrm>
          <a:custGeom>
            <a:avLst/>
            <a:gdLst>
              <a:gd name="connsiteX0" fmla="*/ 0 w 2206171"/>
              <a:gd name="connsiteY0" fmla="*/ 0 h 2510971"/>
              <a:gd name="connsiteX1" fmla="*/ 2206171 w 2206171"/>
              <a:gd name="connsiteY1" fmla="*/ 0 h 2510971"/>
              <a:gd name="connsiteX2" fmla="*/ 2206171 w 2206171"/>
              <a:gd name="connsiteY2" fmla="*/ 2510971 h 2510971"/>
              <a:gd name="connsiteX3" fmla="*/ 0 w 2206171"/>
              <a:gd name="connsiteY3" fmla="*/ 2510971 h 2510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6171" h="2510971">
                <a:moveTo>
                  <a:pt x="0" y="0"/>
                </a:moveTo>
                <a:lnTo>
                  <a:pt x="2206171" y="0"/>
                </a:lnTo>
                <a:lnTo>
                  <a:pt x="2206171" y="2510971"/>
                </a:lnTo>
                <a:lnTo>
                  <a:pt x="0" y="25109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6023427" y="899886"/>
            <a:ext cx="2206171" cy="2510971"/>
          </a:xfrm>
          <a:custGeom>
            <a:avLst/>
            <a:gdLst>
              <a:gd name="connsiteX0" fmla="*/ 0 w 2206171"/>
              <a:gd name="connsiteY0" fmla="*/ 0 h 2510971"/>
              <a:gd name="connsiteX1" fmla="*/ 2206171 w 2206171"/>
              <a:gd name="connsiteY1" fmla="*/ 0 h 2510971"/>
              <a:gd name="connsiteX2" fmla="*/ 2206171 w 2206171"/>
              <a:gd name="connsiteY2" fmla="*/ 2510971 h 2510971"/>
              <a:gd name="connsiteX3" fmla="*/ 0 w 2206171"/>
              <a:gd name="connsiteY3" fmla="*/ 2510971 h 2510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6171" h="2510971">
                <a:moveTo>
                  <a:pt x="0" y="0"/>
                </a:moveTo>
                <a:lnTo>
                  <a:pt x="2206171" y="0"/>
                </a:lnTo>
                <a:lnTo>
                  <a:pt x="2206171" y="2510971"/>
                </a:lnTo>
                <a:lnTo>
                  <a:pt x="0" y="25109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9" name="Picture Placeholder 18"/>
          <p:cNvSpPr>
            <a:spLocks noGrp="1"/>
          </p:cNvSpPr>
          <p:nvPr>
            <p:ph type="pic" sz="quarter" idx="13"/>
          </p:nvPr>
        </p:nvSpPr>
        <p:spPr>
          <a:xfrm>
            <a:off x="8229597" y="899886"/>
            <a:ext cx="2206171" cy="2510971"/>
          </a:xfrm>
          <a:custGeom>
            <a:avLst/>
            <a:gdLst>
              <a:gd name="connsiteX0" fmla="*/ 0 w 2206171"/>
              <a:gd name="connsiteY0" fmla="*/ 0 h 2510971"/>
              <a:gd name="connsiteX1" fmla="*/ 2206171 w 2206171"/>
              <a:gd name="connsiteY1" fmla="*/ 0 h 2510971"/>
              <a:gd name="connsiteX2" fmla="*/ 2206171 w 2206171"/>
              <a:gd name="connsiteY2" fmla="*/ 2510971 h 2510971"/>
              <a:gd name="connsiteX3" fmla="*/ 0 w 2206171"/>
              <a:gd name="connsiteY3" fmla="*/ 2510971 h 2510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6171" h="2510971">
                <a:moveTo>
                  <a:pt x="0" y="0"/>
                </a:moveTo>
                <a:lnTo>
                  <a:pt x="2206171" y="0"/>
                </a:lnTo>
                <a:lnTo>
                  <a:pt x="2206171" y="2510971"/>
                </a:lnTo>
                <a:lnTo>
                  <a:pt x="0" y="25109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686727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805371" y="591960"/>
            <a:ext cx="4997776" cy="5592969"/>
          </a:xfrm>
          <a:custGeom>
            <a:avLst/>
            <a:gdLst>
              <a:gd name="connsiteX0" fmla="*/ 3027308 w 4997776"/>
              <a:gd name="connsiteY0" fmla="*/ 2684283 h 5592969"/>
              <a:gd name="connsiteX1" fmla="*/ 4314144 w 4997776"/>
              <a:gd name="connsiteY1" fmla="*/ 2684283 h 5592969"/>
              <a:gd name="connsiteX2" fmla="*/ 4314144 w 4997776"/>
              <a:gd name="connsiteY2" fmla="*/ 3920655 h 5592969"/>
              <a:gd name="connsiteX3" fmla="*/ 3027308 w 4997776"/>
              <a:gd name="connsiteY3" fmla="*/ 3920655 h 5592969"/>
              <a:gd name="connsiteX4" fmla="*/ 0 w 4997776"/>
              <a:gd name="connsiteY4" fmla="*/ 2684282 h 5592969"/>
              <a:gd name="connsiteX5" fmla="*/ 2917641 w 4997776"/>
              <a:gd name="connsiteY5" fmla="*/ 2684282 h 5592969"/>
              <a:gd name="connsiteX6" fmla="*/ 2917641 w 4997776"/>
              <a:gd name="connsiteY6" fmla="*/ 5592969 h 5592969"/>
              <a:gd name="connsiteX7" fmla="*/ 0 w 4997776"/>
              <a:gd name="connsiteY7" fmla="*/ 5592969 h 5592969"/>
              <a:gd name="connsiteX8" fmla="*/ 3027308 w 4997776"/>
              <a:gd name="connsiteY8" fmla="*/ 649420 h 5592969"/>
              <a:gd name="connsiteX9" fmla="*/ 4997776 w 4997776"/>
              <a:gd name="connsiteY9" fmla="*/ 649420 h 5592969"/>
              <a:gd name="connsiteX10" fmla="*/ 4997776 w 4997776"/>
              <a:gd name="connsiteY10" fmla="*/ 2542615 h 5592969"/>
              <a:gd name="connsiteX11" fmla="*/ 3027308 w 4997776"/>
              <a:gd name="connsiteY11" fmla="*/ 2542615 h 5592969"/>
              <a:gd name="connsiteX12" fmla="*/ 947174 w 4997776"/>
              <a:gd name="connsiteY12" fmla="*/ 649420 h 5592969"/>
              <a:gd name="connsiteX13" fmla="*/ 2917642 w 4997776"/>
              <a:gd name="connsiteY13" fmla="*/ 649420 h 5592969"/>
              <a:gd name="connsiteX14" fmla="*/ 2917642 w 4997776"/>
              <a:gd name="connsiteY14" fmla="*/ 2542615 h 5592969"/>
              <a:gd name="connsiteX15" fmla="*/ 947174 w 4997776"/>
              <a:gd name="connsiteY15" fmla="*/ 2542615 h 5592969"/>
              <a:gd name="connsiteX16" fmla="*/ 4395574 w 4997776"/>
              <a:gd name="connsiteY16" fmla="*/ 0 h 5592969"/>
              <a:gd name="connsiteX17" fmla="*/ 4997776 w 4997776"/>
              <a:gd name="connsiteY17" fmla="*/ 0 h 5592969"/>
              <a:gd name="connsiteX18" fmla="*/ 4997776 w 4997776"/>
              <a:gd name="connsiteY18" fmla="*/ 578586 h 5592969"/>
              <a:gd name="connsiteX19" fmla="*/ 4395574 w 4997776"/>
              <a:gd name="connsiteY19" fmla="*/ 578586 h 559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997776" h="5592969">
                <a:moveTo>
                  <a:pt x="3027308" y="2684283"/>
                </a:moveTo>
                <a:lnTo>
                  <a:pt x="4314144" y="2684283"/>
                </a:lnTo>
                <a:lnTo>
                  <a:pt x="4314144" y="3920655"/>
                </a:lnTo>
                <a:lnTo>
                  <a:pt x="3027308" y="3920655"/>
                </a:lnTo>
                <a:close/>
                <a:moveTo>
                  <a:pt x="0" y="2684282"/>
                </a:moveTo>
                <a:lnTo>
                  <a:pt x="2917641" y="2684282"/>
                </a:lnTo>
                <a:lnTo>
                  <a:pt x="2917641" y="5592969"/>
                </a:lnTo>
                <a:lnTo>
                  <a:pt x="0" y="5592969"/>
                </a:lnTo>
                <a:close/>
                <a:moveTo>
                  <a:pt x="3027308" y="649420"/>
                </a:moveTo>
                <a:lnTo>
                  <a:pt x="4997776" y="649420"/>
                </a:lnTo>
                <a:lnTo>
                  <a:pt x="4997776" y="2542615"/>
                </a:lnTo>
                <a:lnTo>
                  <a:pt x="3027308" y="2542615"/>
                </a:lnTo>
                <a:close/>
                <a:moveTo>
                  <a:pt x="947174" y="649420"/>
                </a:moveTo>
                <a:lnTo>
                  <a:pt x="2917642" y="649420"/>
                </a:lnTo>
                <a:lnTo>
                  <a:pt x="2917642" y="2542615"/>
                </a:lnTo>
                <a:lnTo>
                  <a:pt x="947174" y="2542615"/>
                </a:lnTo>
                <a:close/>
                <a:moveTo>
                  <a:pt x="4395574" y="0"/>
                </a:moveTo>
                <a:lnTo>
                  <a:pt x="4997776" y="0"/>
                </a:lnTo>
                <a:lnTo>
                  <a:pt x="4997776" y="578586"/>
                </a:lnTo>
                <a:lnTo>
                  <a:pt x="4395574" y="5785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9821996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114800" y="1962151"/>
            <a:ext cx="3886200" cy="2428875"/>
          </a:xfrm>
          <a:custGeom>
            <a:avLst/>
            <a:gdLst>
              <a:gd name="connsiteX0" fmla="*/ 0 w 3886200"/>
              <a:gd name="connsiteY0" fmla="*/ 0 h 2428875"/>
              <a:gd name="connsiteX1" fmla="*/ 3886200 w 3886200"/>
              <a:gd name="connsiteY1" fmla="*/ 0 h 2428875"/>
              <a:gd name="connsiteX2" fmla="*/ 3886200 w 3886200"/>
              <a:gd name="connsiteY2" fmla="*/ 2428875 h 2428875"/>
              <a:gd name="connsiteX3" fmla="*/ 0 w 3886200"/>
              <a:gd name="connsiteY3" fmla="*/ 2428875 h 242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86200" h="2428875">
                <a:moveTo>
                  <a:pt x="0" y="0"/>
                </a:moveTo>
                <a:lnTo>
                  <a:pt x="3886200" y="0"/>
                </a:lnTo>
                <a:lnTo>
                  <a:pt x="3886200" y="2428875"/>
                </a:lnTo>
                <a:lnTo>
                  <a:pt x="0" y="242887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339785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543050" y="879688"/>
            <a:ext cx="2462213" cy="3254163"/>
          </a:xfrm>
          <a:custGeom>
            <a:avLst/>
            <a:gdLst>
              <a:gd name="connsiteX0" fmla="*/ 0 w 2462213"/>
              <a:gd name="connsiteY0" fmla="*/ 0 h 3254163"/>
              <a:gd name="connsiteX1" fmla="*/ 2462213 w 2462213"/>
              <a:gd name="connsiteY1" fmla="*/ 0 h 3254163"/>
              <a:gd name="connsiteX2" fmla="*/ 2462213 w 2462213"/>
              <a:gd name="connsiteY2" fmla="*/ 3254163 h 3254163"/>
              <a:gd name="connsiteX3" fmla="*/ 0 w 2462213"/>
              <a:gd name="connsiteY3" fmla="*/ 3254163 h 3254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62213" h="3254163">
                <a:moveTo>
                  <a:pt x="0" y="0"/>
                </a:moveTo>
                <a:lnTo>
                  <a:pt x="2462213" y="0"/>
                </a:lnTo>
                <a:lnTo>
                  <a:pt x="2462213" y="3254163"/>
                </a:lnTo>
                <a:lnTo>
                  <a:pt x="0" y="32541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25690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5857876" y="3838575"/>
            <a:ext cx="1057275" cy="1828800"/>
          </a:xfrm>
          <a:custGeom>
            <a:avLst/>
            <a:gdLst>
              <a:gd name="connsiteX0" fmla="*/ 0 w 1057275"/>
              <a:gd name="connsiteY0" fmla="*/ 0 h 1828800"/>
              <a:gd name="connsiteX1" fmla="*/ 1057275 w 1057275"/>
              <a:gd name="connsiteY1" fmla="*/ 0 h 1828800"/>
              <a:gd name="connsiteX2" fmla="*/ 1057275 w 1057275"/>
              <a:gd name="connsiteY2" fmla="*/ 1828800 h 1828800"/>
              <a:gd name="connsiteX3" fmla="*/ 0 w 1057275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7275" h="1828800">
                <a:moveTo>
                  <a:pt x="0" y="0"/>
                </a:moveTo>
                <a:lnTo>
                  <a:pt x="1057275" y="0"/>
                </a:lnTo>
                <a:lnTo>
                  <a:pt x="1057275" y="1828800"/>
                </a:lnTo>
                <a:lnTo>
                  <a:pt x="0" y="1828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7287532" y="3152774"/>
            <a:ext cx="1408793" cy="2409825"/>
          </a:xfrm>
          <a:custGeom>
            <a:avLst/>
            <a:gdLst>
              <a:gd name="connsiteX0" fmla="*/ 0 w 1057275"/>
              <a:gd name="connsiteY0" fmla="*/ 0 h 1828800"/>
              <a:gd name="connsiteX1" fmla="*/ 1057275 w 1057275"/>
              <a:gd name="connsiteY1" fmla="*/ 0 h 1828800"/>
              <a:gd name="connsiteX2" fmla="*/ 1057275 w 1057275"/>
              <a:gd name="connsiteY2" fmla="*/ 1828800 h 1828800"/>
              <a:gd name="connsiteX3" fmla="*/ 0 w 1057275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7275" h="1828800">
                <a:moveTo>
                  <a:pt x="0" y="0"/>
                </a:moveTo>
                <a:lnTo>
                  <a:pt x="1057275" y="0"/>
                </a:lnTo>
                <a:lnTo>
                  <a:pt x="1057275" y="1828800"/>
                </a:lnTo>
                <a:lnTo>
                  <a:pt x="0" y="1828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142391" y="1579158"/>
            <a:ext cx="2130660" cy="3693881"/>
          </a:xfrm>
          <a:custGeom>
            <a:avLst/>
            <a:gdLst>
              <a:gd name="connsiteX0" fmla="*/ 0 w 1057275"/>
              <a:gd name="connsiteY0" fmla="*/ 0 h 1828800"/>
              <a:gd name="connsiteX1" fmla="*/ 1057275 w 1057275"/>
              <a:gd name="connsiteY1" fmla="*/ 0 h 1828800"/>
              <a:gd name="connsiteX2" fmla="*/ 1057275 w 1057275"/>
              <a:gd name="connsiteY2" fmla="*/ 1828800 h 1828800"/>
              <a:gd name="connsiteX3" fmla="*/ 0 w 1057275"/>
              <a:gd name="connsiteY3" fmla="*/ 1828800 h 182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57275" h="1828800">
                <a:moveTo>
                  <a:pt x="0" y="0"/>
                </a:moveTo>
                <a:lnTo>
                  <a:pt x="1057275" y="0"/>
                </a:lnTo>
                <a:lnTo>
                  <a:pt x="1057275" y="1828800"/>
                </a:lnTo>
                <a:lnTo>
                  <a:pt x="0" y="1828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209962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589486" y="1277257"/>
            <a:ext cx="5718628" cy="4281714"/>
          </a:xfrm>
          <a:custGeom>
            <a:avLst/>
            <a:gdLst>
              <a:gd name="connsiteX0" fmla="*/ 0 w 5718628"/>
              <a:gd name="connsiteY0" fmla="*/ 0 h 4281714"/>
              <a:gd name="connsiteX1" fmla="*/ 5718628 w 5718628"/>
              <a:gd name="connsiteY1" fmla="*/ 0 h 4281714"/>
              <a:gd name="connsiteX2" fmla="*/ 5718628 w 5718628"/>
              <a:gd name="connsiteY2" fmla="*/ 4281714 h 4281714"/>
              <a:gd name="connsiteX3" fmla="*/ 0 w 5718628"/>
              <a:gd name="connsiteY3" fmla="*/ 4281714 h 4281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8628" h="4281714">
                <a:moveTo>
                  <a:pt x="0" y="0"/>
                </a:moveTo>
                <a:lnTo>
                  <a:pt x="5718628" y="0"/>
                </a:lnTo>
                <a:lnTo>
                  <a:pt x="5718628" y="4281714"/>
                </a:lnTo>
                <a:lnTo>
                  <a:pt x="0" y="42817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0533141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943600" y="0"/>
            <a:ext cx="6248400" cy="6858000"/>
          </a:xfrm>
          <a:custGeom>
            <a:avLst/>
            <a:gdLst>
              <a:gd name="connsiteX0" fmla="*/ 0 w 6248400"/>
              <a:gd name="connsiteY0" fmla="*/ 0 h 6858000"/>
              <a:gd name="connsiteX1" fmla="*/ 6248400 w 6248400"/>
              <a:gd name="connsiteY1" fmla="*/ 0 h 6858000"/>
              <a:gd name="connsiteX2" fmla="*/ 6248400 w 6248400"/>
              <a:gd name="connsiteY2" fmla="*/ 6858000 h 6858000"/>
              <a:gd name="connsiteX3" fmla="*/ 0 w 6248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8400" h="6858000">
                <a:moveTo>
                  <a:pt x="0" y="0"/>
                </a:moveTo>
                <a:lnTo>
                  <a:pt x="6248400" y="0"/>
                </a:lnTo>
                <a:lnTo>
                  <a:pt x="6248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959345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248400" cy="6858000"/>
          </a:xfrm>
          <a:custGeom>
            <a:avLst/>
            <a:gdLst>
              <a:gd name="connsiteX0" fmla="*/ 0 w 6248400"/>
              <a:gd name="connsiteY0" fmla="*/ 0 h 6858000"/>
              <a:gd name="connsiteX1" fmla="*/ 6248400 w 6248400"/>
              <a:gd name="connsiteY1" fmla="*/ 0 h 6858000"/>
              <a:gd name="connsiteX2" fmla="*/ 6248400 w 6248400"/>
              <a:gd name="connsiteY2" fmla="*/ 6858000 h 6858000"/>
              <a:gd name="connsiteX3" fmla="*/ 0 w 6248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8400" h="6858000">
                <a:moveTo>
                  <a:pt x="0" y="0"/>
                </a:moveTo>
                <a:lnTo>
                  <a:pt x="6248400" y="0"/>
                </a:lnTo>
                <a:lnTo>
                  <a:pt x="6248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2119155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3333750" cy="6858000"/>
          </a:xfrm>
          <a:custGeom>
            <a:avLst/>
            <a:gdLst>
              <a:gd name="connsiteX0" fmla="*/ 0 w 3333750"/>
              <a:gd name="connsiteY0" fmla="*/ 0 h 6858000"/>
              <a:gd name="connsiteX1" fmla="*/ 3333750 w 3333750"/>
              <a:gd name="connsiteY1" fmla="*/ 0 h 6858000"/>
              <a:gd name="connsiteX2" fmla="*/ 3333750 w 3333750"/>
              <a:gd name="connsiteY2" fmla="*/ 6858000 h 6858000"/>
              <a:gd name="connsiteX3" fmla="*/ 0 w 33337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33750" h="6858000">
                <a:moveTo>
                  <a:pt x="0" y="0"/>
                </a:moveTo>
                <a:lnTo>
                  <a:pt x="3333750" y="0"/>
                </a:lnTo>
                <a:lnTo>
                  <a:pt x="33337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2590800" y="285750"/>
            <a:ext cx="2419350" cy="3409950"/>
          </a:xfrm>
          <a:custGeom>
            <a:avLst/>
            <a:gdLst>
              <a:gd name="connsiteX0" fmla="*/ 0 w 2419350"/>
              <a:gd name="connsiteY0" fmla="*/ 0 h 3409950"/>
              <a:gd name="connsiteX1" fmla="*/ 2419350 w 2419350"/>
              <a:gd name="connsiteY1" fmla="*/ 0 h 3409950"/>
              <a:gd name="connsiteX2" fmla="*/ 2419350 w 2419350"/>
              <a:gd name="connsiteY2" fmla="*/ 3409950 h 3409950"/>
              <a:gd name="connsiteX3" fmla="*/ 0 w 2419350"/>
              <a:gd name="connsiteY3" fmla="*/ 3409950 h 3409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9350" h="3409950">
                <a:moveTo>
                  <a:pt x="0" y="0"/>
                </a:moveTo>
                <a:lnTo>
                  <a:pt x="2419350" y="0"/>
                </a:lnTo>
                <a:lnTo>
                  <a:pt x="2419350" y="3409950"/>
                </a:lnTo>
                <a:lnTo>
                  <a:pt x="0" y="3409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2590800" y="3981450"/>
            <a:ext cx="2419350" cy="2705100"/>
          </a:xfrm>
          <a:custGeom>
            <a:avLst/>
            <a:gdLst>
              <a:gd name="connsiteX0" fmla="*/ 0 w 2419350"/>
              <a:gd name="connsiteY0" fmla="*/ 0 h 2705100"/>
              <a:gd name="connsiteX1" fmla="*/ 2419350 w 2419350"/>
              <a:gd name="connsiteY1" fmla="*/ 0 h 2705100"/>
              <a:gd name="connsiteX2" fmla="*/ 2419350 w 2419350"/>
              <a:gd name="connsiteY2" fmla="*/ 2705100 h 2705100"/>
              <a:gd name="connsiteX3" fmla="*/ 0 w 2419350"/>
              <a:gd name="connsiteY3" fmla="*/ 2705100 h 2705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19350" h="2705100">
                <a:moveTo>
                  <a:pt x="0" y="0"/>
                </a:moveTo>
                <a:lnTo>
                  <a:pt x="2419350" y="0"/>
                </a:lnTo>
                <a:lnTo>
                  <a:pt x="2419350" y="2705100"/>
                </a:lnTo>
                <a:lnTo>
                  <a:pt x="0" y="27051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35259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308263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38150" y="552450"/>
            <a:ext cx="3390900" cy="5867400"/>
          </a:xfrm>
          <a:custGeom>
            <a:avLst/>
            <a:gdLst>
              <a:gd name="connsiteX0" fmla="*/ 0 w 3390900"/>
              <a:gd name="connsiteY0" fmla="*/ 0 h 5867400"/>
              <a:gd name="connsiteX1" fmla="*/ 3390900 w 3390900"/>
              <a:gd name="connsiteY1" fmla="*/ 0 h 5867400"/>
              <a:gd name="connsiteX2" fmla="*/ 3390900 w 3390900"/>
              <a:gd name="connsiteY2" fmla="*/ 5867400 h 5867400"/>
              <a:gd name="connsiteX3" fmla="*/ 0 w 3390900"/>
              <a:gd name="connsiteY3" fmla="*/ 5867400 h 5867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00" h="5867400">
                <a:moveTo>
                  <a:pt x="0" y="0"/>
                </a:moveTo>
                <a:lnTo>
                  <a:pt x="3390900" y="0"/>
                </a:lnTo>
                <a:lnTo>
                  <a:pt x="3390900" y="5867400"/>
                </a:lnTo>
                <a:lnTo>
                  <a:pt x="0" y="58674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000500" y="552450"/>
            <a:ext cx="3390900" cy="2762250"/>
          </a:xfrm>
          <a:custGeom>
            <a:avLst/>
            <a:gdLst>
              <a:gd name="connsiteX0" fmla="*/ 0 w 3390900"/>
              <a:gd name="connsiteY0" fmla="*/ 0 h 2762250"/>
              <a:gd name="connsiteX1" fmla="*/ 3390900 w 3390900"/>
              <a:gd name="connsiteY1" fmla="*/ 0 h 2762250"/>
              <a:gd name="connsiteX2" fmla="*/ 3390900 w 3390900"/>
              <a:gd name="connsiteY2" fmla="*/ 2762250 h 2762250"/>
              <a:gd name="connsiteX3" fmla="*/ 0 w 3390900"/>
              <a:gd name="connsiteY3" fmla="*/ 2762250 h 276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00" h="2762250">
                <a:moveTo>
                  <a:pt x="0" y="0"/>
                </a:moveTo>
                <a:lnTo>
                  <a:pt x="3390900" y="0"/>
                </a:lnTo>
                <a:lnTo>
                  <a:pt x="3390900" y="2762250"/>
                </a:lnTo>
                <a:lnTo>
                  <a:pt x="0" y="2762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4000500" y="3486150"/>
            <a:ext cx="3390900" cy="2933700"/>
          </a:xfrm>
          <a:custGeom>
            <a:avLst/>
            <a:gdLst>
              <a:gd name="connsiteX0" fmla="*/ 0 w 3390900"/>
              <a:gd name="connsiteY0" fmla="*/ 0 h 2933700"/>
              <a:gd name="connsiteX1" fmla="*/ 3390900 w 3390900"/>
              <a:gd name="connsiteY1" fmla="*/ 0 h 2933700"/>
              <a:gd name="connsiteX2" fmla="*/ 3390900 w 3390900"/>
              <a:gd name="connsiteY2" fmla="*/ 2933700 h 2933700"/>
              <a:gd name="connsiteX3" fmla="*/ 0 w 3390900"/>
              <a:gd name="connsiteY3" fmla="*/ 2933700 h 2933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90900" h="2933700">
                <a:moveTo>
                  <a:pt x="0" y="0"/>
                </a:moveTo>
                <a:lnTo>
                  <a:pt x="3390900" y="0"/>
                </a:lnTo>
                <a:lnTo>
                  <a:pt x="3390900" y="2933700"/>
                </a:lnTo>
                <a:lnTo>
                  <a:pt x="0" y="29337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4707129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1661887" y="1814286"/>
            <a:ext cx="2801257" cy="1407886"/>
          </a:xfrm>
          <a:custGeom>
            <a:avLst/>
            <a:gdLst>
              <a:gd name="connsiteX0" fmla="*/ 0 w 2801257"/>
              <a:gd name="connsiteY0" fmla="*/ 0 h 1407886"/>
              <a:gd name="connsiteX1" fmla="*/ 2801257 w 2801257"/>
              <a:gd name="connsiteY1" fmla="*/ 0 h 1407886"/>
              <a:gd name="connsiteX2" fmla="*/ 2801257 w 2801257"/>
              <a:gd name="connsiteY2" fmla="*/ 1407886 h 1407886"/>
              <a:gd name="connsiteX3" fmla="*/ 0 w 2801257"/>
              <a:gd name="connsiteY3" fmla="*/ 1407886 h 14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1407886">
                <a:moveTo>
                  <a:pt x="0" y="0"/>
                </a:moveTo>
                <a:lnTo>
                  <a:pt x="2801257" y="0"/>
                </a:lnTo>
                <a:lnTo>
                  <a:pt x="2801257" y="1407886"/>
                </a:lnTo>
                <a:lnTo>
                  <a:pt x="0" y="14078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695372" y="1814286"/>
            <a:ext cx="2801257" cy="1407886"/>
          </a:xfrm>
          <a:custGeom>
            <a:avLst/>
            <a:gdLst>
              <a:gd name="connsiteX0" fmla="*/ 0 w 2801257"/>
              <a:gd name="connsiteY0" fmla="*/ 0 h 1407886"/>
              <a:gd name="connsiteX1" fmla="*/ 2801257 w 2801257"/>
              <a:gd name="connsiteY1" fmla="*/ 0 h 1407886"/>
              <a:gd name="connsiteX2" fmla="*/ 2801257 w 2801257"/>
              <a:gd name="connsiteY2" fmla="*/ 1407886 h 1407886"/>
              <a:gd name="connsiteX3" fmla="*/ 0 w 2801257"/>
              <a:gd name="connsiteY3" fmla="*/ 1407886 h 14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1407886">
                <a:moveTo>
                  <a:pt x="0" y="0"/>
                </a:moveTo>
                <a:lnTo>
                  <a:pt x="2801257" y="0"/>
                </a:lnTo>
                <a:lnTo>
                  <a:pt x="2801257" y="1407886"/>
                </a:lnTo>
                <a:lnTo>
                  <a:pt x="0" y="14078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7728857" y="1814286"/>
            <a:ext cx="2801257" cy="1407886"/>
          </a:xfrm>
          <a:custGeom>
            <a:avLst/>
            <a:gdLst>
              <a:gd name="connsiteX0" fmla="*/ 0 w 2801257"/>
              <a:gd name="connsiteY0" fmla="*/ 0 h 1407886"/>
              <a:gd name="connsiteX1" fmla="*/ 2801257 w 2801257"/>
              <a:gd name="connsiteY1" fmla="*/ 0 h 1407886"/>
              <a:gd name="connsiteX2" fmla="*/ 2801257 w 2801257"/>
              <a:gd name="connsiteY2" fmla="*/ 1407886 h 1407886"/>
              <a:gd name="connsiteX3" fmla="*/ 0 w 2801257"/>
              <a:gd name="connsiteY3" fmla="*/ 1407886 h 1407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257" h="1407886">
                <a:moveTo>
                  <a:pt x="0" y="0"/>
                </a:moveTo>
                <a:lnTo>
                  <a:pt x="2801257" y="0"/>
                </a:lnTo>
                <a:lnTo>
                  <a:pt x="2801257" y="1407886"/>
                </a:lnTo>
                <a:lnTo>
                  <a:pt x="0" y="14078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2125086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833259" y="304802"/>
            <a:ext cx="3439885" cy="3077028"/>
          </a:xfrm>
          <a:custGeom>
            <a:avLst/>
            <a:gdLst>
              <a:gd name="connsiteX0" fmla="*/ 0 w 3439885"/>
              <a:gd name="connsiteY0" fmla="*/ 0 h 3077028"/>
              <a:gd name="connsiteX1" fmla="*/ 3439885 w 3439885"/>
              <a:gd name="connsiteY1" fmla="*/ 0 h 3077028"/>
              <a:gd name="connsiteX2" fmla="*/ 3439885 w 3439885"/>
              <a:gd name="connsiteY2" fmla="*/ 3077028 h 3077028"/>
              <a:gd name="connsiteX3" fmla="*/ 0 w 3439885"/>
              <a:gd name="connsiteY3" fmla="*/ 3077028 h 307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9885" h="3077028">
                <a:moveTo>
                  <a:pt x="0" y="0"/>
                </a:moveTo>
                <a:lnTo>
                  <a:pt x="3439885" y="0"/>
                </a:lnTo>
                <a:lnTo>
                  <a:pt x="3439885" y="3077028"/>
                </a:lnTo>
                <a:lnTo>
                  <a:pt x="0" y="30770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4833258" y="3526973"/>
            <a:ext cx="3439885" cy="3077028"/>
          </a:xfrm>
          <a:custGeom>
            <a:avLst/>
            <a:gdLst>
              <a:gd name="connsiteX0" fmla="*/ 0 w 3439885"/>
              <a:gd name="connsiteY0" fmla="*/ 0 h 3077028"/>
              <a:gd name="connsiteX1" fmla="*/ 3439885 w 3439885"/>
              <a:gd name="connsiteY1" fmla="*/ 0 h 3077028"/>
              <a:gd name="connsiteX2" fmla="*/ 3439885 w 3439885"/>
              <a:gd name="connsiteY2" fmla="*/ 3077028 h 3077028"/>
              <a:gd name="connsiteX3" fmla="*/ 0 w 3439885"/>
              <a:gd name="connsiteY3" fmla="*/ 3077028 h 3077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9885" h="3077028">
                <a:moveTo>
                  <a:pt x="0" y="0"/>
                </a:moveTo>
                <a:lnTo>
                  <a:pt x="3439885" y="0"/>
                </a:lnTo>
                <a:lnTo>
                  <a:pt x="3439885" y="3077028"/>
                </a:lnTo>
                <a:lnTo>
                  <a:pt x="0" y="30770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418286" y="304801"/>
            <a:ext cx="3439885" cy="6299199"/>
          </a:xfrm>
          <a:custGeom>
            <a:avLst/>
            <a:gdLst>
              <a:gd name="connsiteX0" fmla="*/ 0 w 3439885"/>
              <a:gd name="connsiteY0" fmla="*/ 0 h 6299199"/>
              <a:gd name="connsiteX1" fmla="*/ 3439885 w 3439885"/>
              <a:gd name="connsiteY1" fmla="*/ 0 h 6299199"/>
              <a:gd name="connsiteX2" fmla="*/ 3439885 w 3439885"/>
              <a:gd name="connsiteY2" fmla="*/ 6299199 h 6299199"/>
              <a:gd name="connsiteX3" fmla="*/ 0 w 3439885"/>
              <a:gd name="connsiteY3" fmla="*/ 6299199 h 6299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39885" h="6299199">
                <a:moveTo>
                  <a:pt x="0" y="0"/>
                </a:moveTo>
                <a:lnTo>
                  <a:pt x="3439885" y="0"/>
                </a:lnTo>
                <a:lnTo>
                  <a:pt x="3439885" y="6299199"/>
                </a:lnTo>
                <a:lnTo>
                  <a:pt x="0" y="62991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64577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449943" y="449944"/>
            <a:ext cx="5399314" cy="3309257"/>
          </a:xfrm>
          <a:custGeom>
            <a:avLst/>
            <a:gdLst>
              <a:gd name="connsiteX0" fmla="*/ 0 w 5399314"/>
              <a:gd name="connsiteY0" fmla="*/ 0 h 3309257"/>
              <a:gd name="connsiteX1" fmla="*/ 5399314 w 5399314"/>
              <a:gd name="connsiteY1" fmla="*/ 0 h 3309257"/>
              <a:gd name="connsiteX2" fmla="*/ 5399314 w 5399314"/>
              <a:gd name="connsiteY2" fmla="*/ 3309257 h 3309257"/>
              <a:gd name="connsiteX3" fmla="*/ 0 w 5399314"/>
              <a:gd name="connsiteY3" fmla="*/ 3309257 h 3309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99314" h="3309257">
                <a:moveTo>
                  <a:pt x="0" y="0"/>
                </a:moveTo>
                <a:lnTo>
                  <a:pt x="5399314" y="0"/>
                </a:lnTo>
                <a:lnTo>
                  <a:pt x="5399314" y="3309257"/>
                </a:lnTo>
                <a:lnTo>
                  <a:pt x="0" y="330925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49943" y="3934309"/>
            <a:ext cx="3976914" cy="2437463"/>
          </a:xfrm>
          <a:custGeom>
            <a:avLst/>
            <a:gdLst>
              <a:gd name="connsiteX0" fmla="*/ 0 w 3976914"/>
              <a:gd name="connsiteY0" fmla="*/ 0 h 2437463"/>
              <a:gd name="connsiteX1" fmla="*/ 3976914 w 3976914"/>
              <a:gd name="connsiteY1" fmla="*/ 0 h 2437463"/>
              <a:gd name="connsiteX2" fmla="*/ 3976914 w 3976914"/>
              <a:gd name="connsiteY2" fmla="*/ 2437463 h 2437463"/>
              <a:gd name="connsiteX3" fmla="*/ 0 w 3976914"/>
              <a:gd name="connsiteY3" fmla="*/ 2437463 h 24374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6914" h="2437463">
                <a:moveTo>
                  <a:pt x="0" y="0"/>
                </a:moveTo>
                <a:lnTo>
                  <a:pt x="3976914" y="0"/>
                </a:lnTo>
                <a:lnTo>
                  <a:pt x="3976914" y="2437463"/>
                </a:lnTo>
                <a:lnTo>
                  <a:pt x="0" y="24374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96360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4862286" cy="6858000"/>
          </a:xfrm>
          <a:custGeom>
            <a:avLst/>
            <a:gdLst>
              <a:gd name="connsiteX0" fmla="*/ 0 w 4862286"/>
              <a:gd name="connsiteY0" fmla="*/ 0 h 6858000"/>
              <a:gd name="connsiteX1" fmla="*/ 4862286 w 4862286"/>
              <a:gd name="connsiteY1" fmla="*/ 0 h 6858000"/>
              <a:gd name="connsiteX2" fmla="*/ 4862286 w 4862286"/>
              <a:gd name="connsiteY2" fmla="*/ 6858000 h 6858000"/>
              <a:gd name="connsiteX3" fmla="*/ 0 w 486228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62286" h="6858000">
                <a:moveTo>
                  <a:pt x="0" y="0"/>
                </a:moveTo>
                <a:lnTo>
                  <a:pt x="4862286" y="0"/>
                </a:lnTo>
                <a:lnTo>
                  <a:pt x="486228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5021943" y="3410858"/>
            <a:ext cx="7170057" cy="3447143"/>
          </a:xfrm>
          <a:custGeom>
            <a:avLst/>
            <a:gdLst>
              <a:gd name="connsiteX0" fmla="*/ 0 w 7170057"/>
              <a:gd name="connsiteY0" fmla="*/ 0 h 3447143"/>
              <a:gd name="connsiteX1" fmla="*/ 7170057 w 7170057"/>
              <a:gd name="connsiteY1" fmla="*/ 0 h 3447143"/>
              <a:gd name="connsiteX2" fmla="*/ 7170057 w 7170057"/>
              <a:gd name="connsiteY2" fmla="*/ 3447143 h 3447143"/>
              <a:gd name="connsiteX3" fmla="*/ 0 w 7170057"/>
              <a:gd name="connsiteY3" fmla="*/ 3447143 h 3447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70057" h="3447143">
                <a:moveTo>
                  <a:pt x="0" y="0"/>
                </a:moveTo>
                <a:lnTo>
                  <a:pt x="7170057" y="0"/>
                </a:lnTo>
                <a:lnTo>
                  <a:pt x="7170057" y="3447143"/>
                </a:lnTo>
                <a:lnTo>
                  <a:pt x="0" y="34471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8505851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7562850" y="400050"/>
            <a:ext cx="3867150" cy="5715000"/>
          </a:xfrm>
          <a:custGeom>
            <a:avLst/>
            <a:gdLst>
              <a:gd name="connsiteX0" fmla="*/ 0 w 3867150"/>
              <a:gd name="connsiteY0" fmla="*/ 0 h 5715000"/>
              <a:gd name="connsiteX1" fmla="*/ 3867150 w 3867150"/>
              <a:gd name="connsiteY1" fmla="*/ 0 h 5715000"/>
              <a:gd name="connsiteX2" fmla="*/ 3867150 w 3867150"/>
              <a:gd name="connsiteY2" fmla="*/ 5715000 h 5715000"/>
              <a:gd name="connsiteX3" fmla="*/ 0 w 3867150"/>
              <a:gd name="connsiteY3" fmla="*/ 5715000 h 571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7150" h="5715000">
                <a:moveTo>
                  <a:pt x="0" y="0"/>
                </a:moveTo>
                <a:lnTo>
                  <a:pt x="3867150" y="0"/>
                </a:lnTo>
                <a:lnTo>
                  <a:pt x="3867150" y="5715000"/>
                </a:lnTo>
                <a:lnTo>
                  <a:pt x="0" y="5715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5812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95085" y="551543"/>
            <a:ext cx="3556000" cy="5747657"/>
          </a:xfrm>
          <a:custGeom>
            <a:avLst/>
            <a:gdLst>
              <a:gd name="connsiteX0" fmla="*/ 0 w 3556000"/>
              <a:gd name="connsiteY0" fmla="*/ 0 h 5747657"/>
              <a:gd name="connsiteX1" fmla="*/ 3556000 w 3556000"/>
              <a:gd name="connsiteY1" fmla="*/ 0 h 5747657"/>
              <a:gd name="connsiteX2" fmla="*/ 3556000 w 3556000"/>
              <a:gd name="connsiteY2" fmla="*/ 5747657 h 5747657"/>
              <a:gd name="connsiteX3" fmla="*/ 0 w 3556000"/>
              <a:gd name="connsiteY3" fmla="*/ 5747657 h 5747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6000" h="5747657">
                <a:moveTo>
                  <a:pt x="0" y="0"/>
                </a:moveTo>
                <a:lnTo>
                  <a:pt x="3556000" y="0"/>
                </a:lnTo>
                <a:lnTo>
                  <a:pt x="3556000" y="5747657"/>
                </a:lnTo>
                <a:lnTo>
                  <a:pt x="0" y="574765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4495096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529772" y="475343"/>
            <a:ext cx="11132457" cy="5907315"/>
          </a:xfrm>
          <a:custGeom>
            <a:avLst/>
            <a:gdLst>
              <a:gd name="connsiteX0" fmla="*/ 0 w 11132457"/>
              <a:gd name="connsiteY0" fmla="*/ 0 h 5907315"/>
              <a:gd name="connsiteX1" fmla="*/ 11132457 w 11132457"/>
              <a:gd name="connsiteY1" fmla="*/ 0 h 5907315"/>
              <a:gd name="connsiteX2" fmla="*/ 11132457 w 11132457"/>
              <a:gd name="connsiteY2" fmla="*/ 5907315 h 5907315"/>
              <a:gd name="connsiteX3" fmla="*/ 0 w 11132457"/>
              <a:gd name="connsiteY3" fmla="*/ 5907315 h 5907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32457" h="5907315">
                <a:moveTo>
                  <a:pt x="0" y="0"/>
                </a:moveTo>
                <a:lnTo>
                  <a:pt x="11132457" y="0"/>
                </a:lnTo>
                <a:lnTo>
                  <a:pt x="11132457" y="5907315"/>
                </a:lnTo>
                <a:lnTo>
                  <a:pt x="0" y="5907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96307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493486" y="3730172"/>
            <a:ext cx="3062514" cy="2467428"/>
          </a:xfrm>
          <a:custGeom>
            <a:avLst/>
            <a:gdLst>
              <a:gd name="connsiteX0" fmla="*/ 0 w 3062514"/>
              <a:gd name="connsiteY0" fmla="*/ 0 h 2467428"/>
              <a:gd name="connsiteX1" fmla="*/ 3062514 w 3062514"/>
              <a:gd name="connsiteY1" fmla="*/ 0 h 2467428"/>
              <a:gd name="connsiteX2" fmla="*/ 3062514 w 3062514"/>
              <a:gd name="connsiteY2" fmla="*/ 2467428 h 2467428"/>
              <a:gd name="connsiteX3" fmla="*/ 0 w 3062514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2514" h="2467428">
                <a:moveTo>
                  <a:pt x="0" y="0"/>
                </a:moveTo>
                <a:lnTo>
                  <a:pt x="3062514" y="0"/>
                </a:lnTo>
                <a:lnTo>
                  <a:pt x="3062514" y="2467428"/>
                </a:lnTo>
                <a:lnTo>
                  <a:pt x="0" y="24674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4180115" y="3730172"/>
            <a:ext cx="3062514" cy="2467428"/>
          </a:xfrm>
          <a:custGeom>
            <a:avLst/>
            <a:gdLst>
              <a:gd name="connsiteX0" fmla="*/ 0 w 3062514"/>
              <a:gd name="connsiteY0" fmla="*/ 0 h 2467428"/>
              <a:gd name="connsiteX1" fmla="*/ 3062514 w 3062514"/>
              <a:gd name="connsiteY1" fmla="*/ 0 h 2467428"/>
              <a:gd name="connsiteX2" fmla="*/ 3062514 w 3062514"/>
              <a:gd name="connsiteY2" fmla="*/ 2467428 h 2467428"/>
              <a:gd name="connsiteX3" fmla="*/ 0 w 3062514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2514" h="2467428">
                <a:moveTo>
                  <a:pt x="0" y="0"/>
                </a:moveTo>
                <a:lnTo>
                  <a:pt x="3062514" y="0"/>
                </a:lnTo>
                <a:lnTo>
                  <a:pt x="3062514" y="2467428"/>
                </a:lnTo>
                <a:lnTo>
                  <a:pt x="0" y="24674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7866744" y="3730172"/>
            <a:ext cx="3062514" cy="2467428"/>
          </a:xfrm>
          <a:custGeom>
            <a:avLst/>
            <a:gdLst>
              <a:gd name="connsiteX0" fmla="*/ 0 w 3062514"/>
              <a:gd name="connsiteY0" fmla="*/ 0 h 2467428"/>
              <a:gd name="connsiteX1" fmla="*/ 3062514 w 3062514"/>
              <a:gd name="connsiteY1" fmla="*/ 0 h 2467428"/>
              <a:gd name="connsiteX2" fmla="*/ 3062514 w 3062514"/>
              <a:gd name="connsiteY2" fmla="*/ 2467428 h 2467428"/>
              <a:gd name="connsiteX3" fmla="*/ 0 w 3062514"/>
              <a:gd name="connsiteY3" fmla="*/ 2467428 h 2467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62514" h="2467428">
                <a:moveTo>
                  <a:pt x="0" y="0"/>
                </a:moveTo>
                <a:lnTo>
                  <a:pt x="3062514" y="0"/>
                </a:lnTo>
                <a:lnTo>
                  <a:pt x="3062514" y="2467428"/>
                </a:lnTo>
                <a:lnTo>
                  <a:pt x="0" y="24674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098823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22514" y="391886"/>
            <a:ext cx="4949372" cy="2859314"/>
          </a:xfrm>
          <a:custGeom>
            <a:avLst/>
            <a:gdLst>
              <a:gd name="connsiteX0" fmla="*/ 0 w 4949372"/>
              <a:gd name="connsiteY0" fmla="*/ 0 h 2859314"/>
              <a:gd name="connsiteX1" fmla="*/ 4949372 w 4949372"/>
              <a:gd name="connsiteY1" fmla="*/ 0 h 2859314"/>
              <a:gd name="connsiteX2" fmla="*/ 4949372 w 4949372"/>
              <a:gd name="connsiteY2" fmla="*/ 2859314 h 2859314"/>
              <a:gd name="connsiteX3" fmla="*/ 0 w 4949372"/>
              <a:gd name="connsiteY3" fmla="*/ 2859314 h 2859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9372" h="2859314">
                <a:moveTo>
                  <a:pt x="0" y="0"/>
                </a:moveTo>
                <a:lnTo>
                  <a:pt x="4949372" y="0"/>
                </a:lnTo>
                <a:lnTo>
                  <a:pt x="4949372" y="2859314"/>
                </a:lnTo>
                <a:lnTo>
                  <a:pt x="0" y="28593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1"/>
          </p:nvPr>
        </p:nvSpPr>
        <p:spPr>
          <a:xfrm>
            <a:off x="522514" y="3512458"/>
            <a:ext cx="4949372" cy="2859314"/>
          </a:xfrm>
          <a:custGeom>
            <a:avLst/>
            <a:gdLst>
              <a:gd name="connsiteX0" fmla="*/ 0 w 4949372"/>
              <a:gd name="connsiteY0" fmla="*/ 0 h 2859314"/>
              <a:gd name="connsiteX1" fmla="*/ 4949372 w 4949372"/>
              <a:gd name="connsiteY1" fmla="*/ 0 h 2859314"/>
              <a:gd name="connsiteX2" fmla="*/ 4949372 w 4949372"/>
              <a:gd name="connsiteY2" fmla="*/ 2859314 h 2859314"/>
              <a:gd name="connsiteX3" fmla="*/ 0 w 4949372"/>
              <a:gd name="connsiteY3" fmla="*/ 2859314 h 2859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9372" h="2859314">
                <a:moveTo>
                  <a:pt x="0" y="0"/>
                </a:moveTo>
                <a:lnTo>
                  <a:pt x="4949372" y="0"/>
                </a:lnTo>
                <a:lnTo>
                  <a:pt x="4949372" y="2859314"/>
                </a:lnTo>
                <a:lnTo>
                  <a:pt x="0" y="28593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56168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6017803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80571" y="609600"/>
            <a:ext cx="3773715" cy="5413829"/>
          </a:xfrm>
          <a:custGeom>
            <a:avLst/>
            <a:gdLst>
              <a:gd name="connsiteX0" fmla="*/ 0 w 3773715"/>
              <a:gd name="connsiteY0" fmla="*/ 0 h 5413829"/>
              <a:gd name="connsiteX1" fmla="*/ 3773715 w 3773715"/>
              <a:gd name="connsiteY1" fmla="*/ 0 h 5413829"/>
              <a:gd name="connsiteX2" fmla="*/ 3773715 w 3773715"/>
              <a:gd name="connsiteY2" fmla="*/ 5413829 h 5413829"/>
              <a:gd name="connsiteX3" fmla="*/ 0 w 3773715"/>
              <a:gd name="connsiteY3" fmla="*/ 5413829 h 541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3715" h="5413829">
                <a:moveTo>
                  <a:pt x="0" y="0"/>
                </a:moveTo>
                <a:lnTo>
                  <a:pt x="3773715" y="0"/>
                </a:lnTo>
                <a:lnTo>
                  <a:pt x="3773715" y="5413829"/>
                </a:lnTo>
                <a:lnTo>
                  <a:pt x="0" y="54138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4702628" y="609601"/>
            <a:ext cx="3773715" cy="2873829"/>
          </a:xfrm>
          <a:custGeom>
            <a:avLst/>
            <a:gdLst>
              <a:gd name="connsiteX0" fmla="*/ 0 w 3773715"/>
              <a:gd name="connsiteY0" fmla="*/ 0 h 2873829"/>
              <a:gd name="connsiteX1" fmla="*/ 3773715 w 3773715"/>
              <a:gd name="connsiteY1" fmla="*/ 0 h 2873829"/>
              <a:gd name="connsiteX2" fmla="*/ 3773715 w 3773715"/>
              <a:gd name="connsiteY2" fmla="*/ 2873829 h 2873829"/>
              <a:gd name="connsiteX3" fmla="*/ 0 w 3773715"/>
              <a:gd name="connsiteY3" fmla="*/ 2873829 h 2873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73715" h="2873829">
                <a:moveTo>
                  <a:pt x="0" y="0"/>
                </a:moveTo>
                <a:lnTo>
                  <a:pt x="3773715" y="0"/>
                </a:lnTo>
                <a:lnTo>
                  <a:pt x="3773715" y="2873829"/>
                </a:lnTo>
                <a:lnTo>
                  <a:pt x="0" y="28738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296302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895850" cy="6858000"/>
          </a:xfrm>
          <a:custGeom>
            <a:avLst/>
            <a:gdLst>
              <a:gd name="connsiteX0" fmla="*/ 0 w 4895850"/>
              <a:gd name="connsiteY0" fmla="*/ 0 h 6858000"/>
              <a:gd name="connsiteX1" fmla="*/ 4895850 w 4895850"/>
              <a:gd name="connsiteY1" fmla="*/ 0 h 6858000"/>
              <a:gd name="connsiteX2" fmla="*/ 4895850 w 4895850"/>
              <a:gd name="connsiteY2" fmla="*/ 6858000 h 6858000"/>
              <a:gd name="connsiteX3" fmla="*/ 0 w 48958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5850" h="6858000">
                <a:moveTo>
                  <a:pt x="0" y="0"/>
                </a:moveTo>
                <a:lnTo>
                  <a:pt x="4895850" y="0"/>
                </a:lnTo>
                <a:lnTo>
                  <a:pt x="48958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732748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6896100" y="838200"/>
            <a:ext cx="4381500" cy="2952750"/>
          </a:xfrm>
          <a:custGeom>
            <a:avLst/>
            <a:gdLst>
              <a:gd name="connsiteX0" fmla="*/ 0 w 4381500"/>
              <a:gd name="connsiteY0" fmla="*/ 0 h 2952750"/>
              <a:gd name="connsiteX1" fmla="*/ 4381500 w 4381500"/>
              <a:gd name="connsiteY1" fmla="*/ 0 h 2952750"/>
              <a:gd name="connsiteX2" fmla="*/ 4381500 w 4381500"/>
              <a:gd name="connsiteY2" fmla="*/ 2952750 h 2952750"/>
              <a:gd name="connsiteX3" fmla="*/ 0 w 4381500"/>
              <a:gd name="connsiteY3" fmla="*/ 2952750 h 2952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1500" h="2952750">
                <a:moveTo>
                  <a:pt x="0" y="0"/>
                </a:moveTo>
                <a:lnTo>
                  <a:pt x="4381500" y="0"/>
                </a:lnTo>
                <a:lnTo>
                  <a:pt x="4381500" y="2952750"/>
                </a:lnTo>
                <a:lnTo>
                  <a:pt x="0" y="2952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104678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1820636" y="3317988"/>
            <a:ext cx="1915886" cy="2917371"/>
          </a:xfrm>
          <a:custGeom>
            <a:avLst/>
            <a:gdLst>
              <a:gd name="connsiteX0" fmla="*/ 0 w 1915886"/>
              <a:gd name="connsiteY0" fmla="*/ 0 h 2917371"/>
              <a:gd name="connsiteX1" fmla="*/ 1915886 w 1915886"/>
              <a:gd name="connsiteY1" fmla="*/ 0 h 2917371"/>
              <a:gd name="connsiteX2" fmla="*/ 1915886 w 1915886"/>
              <a:gd name="connsiteY2" fmla="*/ 2917371 h 2917371"/>
              <a:gd name="connsiteX3" fmla="*/ 0 w 1915886"/>
              <a:gd name="connsiteY3" fmla="*/ 2917371 h 291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5886" h="2917371">
                <a:moveTo>
                  <a:pt x="0" y="0"/>
                </a:moveTo>
                <a:lnTo>
                  <a:pt x="1915886" y="0"/>
                </a:lnTo>
                <a:lnTo>
                  <a:pt x="1915886" y="2917371"/>
                </a:lnTo>
                <a:lnTo>
                  <a:pt x="0" y="29173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032250" y="3317987"/>
            <a:ext cx="1915886" cy="2917371"/>
          </a:xfrm>
          <a:custGeom>
            <a:avLst/>
            <a:gdLst>
              <a:gd name="connsiteX0" fmla="*/ 0 w 1915886"/>
              <a:gd name="connsiteY0" fmla="*/ 0 h 2917371"/>
              <a:gd name="connsiteX1" fmla="*/ 1915886 w 1915886"/>
              <a:gd name="connsiteY1" fmla="*/ 0 h 2917371"/>
              <a:gd name="connsiteX2" fmla="*/ 1915886 w 1915886"/>
              <a:gd name="connsiteY2" fmla="*/ 2917371 h 2917371"/>
              <a:gd name="connsiteX3" fmla="*/ 0 w 1915886"/>
              <a:gd name="connsiteY3" fmla="*/ 2917371 h 291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5886" h="2917371">
                <a:moveTo>
                  <a:pt x="0" y="0"/>
                </a:moveTo>
                <a:lnTo>
                  <a:pt x="1915886" y="0"/>
                </a:lnTo>
                <a:lnTo>
                  <a:pt x="1915886" y="2917371"/>
                </a:lnTo>
                <a:lnTo>
                  <a:pt x="0" y="29173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20" name="Picture Placeholder 19"/>
          <p:cNvSpPr>
            <a:spLocks noGrp="1"/>
          </p:cNvSpPr>
          <p:nvPr>
            <p:ph type="pic" sz="quarter" idx="12"/>
          </p:nvPr>
        </p:nvSpPr>
        <p:spPr>
          <a:xfrm>
            <a:off x="6243864" y="3317987"/>
            <a:ext cx="1915886" cy="2917371"/>
          </a:xfrm>
          <a:custGeom>
            <a:avLst/>
            <a:gdLst>
              <a:gd name="connsiteX0" fmla="*/ 0 w 1915886"/>
              <a:gd name="connsiteY0" fmla="*/ 0 h 2917371"/>
              <a:gd name="connsiteX1" fmla="*/ 1915886 w 1915886"/>
              <a:gd name="connsiteY1" fmla="*/ 0 h 2917371"/>
              <a:gd name="connsiteX2" fmla="*/ 1915886 w 1915886"/>
              <a:gd name="connsiteY2" fmla="*/ 2917371 h 2917371"/>
              <a:gd name="connsiteX3" fmla="*/ 0 w 1915886"/>
              <a:gd name="connsiteY3" fmla="*/ 2917371 h 291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5886" h="2917371">
                <a:moveTo>
                  <a:pt x="0" y="0"/>
                </a:moveTo>
                <a:lnTo>
                  <a:pt x="1915886" y="0"/>
                </a:lnTo>
                <a:lnTo>
                  <a:pt x="1915886" y="2917371"/>
                </a:lnTo>
                <a:lnTo>
                  <a:pt x="0" y="29173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3"/>
          </p:nvPr>
        </p:nvSpPr>
        <p:spPr>
          <a:xfrm>
            <a:off x="8455478" y="3317987"/>
            <a:ext cx="1915886" cy="2917371"/>
          </a:xfrm>
          <a:custGeom>
            <a:avLst/>
            <a:gdLst>
              <a:gd name="connsiteX0" fmla="*/ 0 w 1915886"/>
              <a:gd name="connsiteY0" fmla="*/ 0 h 2917371"/>
              <a:gd name="connsiteX1" fmla="*/ 1915886 w 1915886"/>
              <a:gd name="connsiteY1" fmla="*/ 0 h 2917371"/>
              <a:gd name="connsiteX2" fmla="*/ 1915886 w 1915886"/>
              <a:gd name="connsiteY2" fmla="*/ 2917371 h 2917371"/>
              <a:gd name="connsiteX3" fmla="*/ 0 w 1915886"/>
              <a:gd name="connsiteY3" fmla="*/ 2917371 h 2917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15886" h="2917371">
                <a:moveTo>
                  <a:pt x="0" y="0"/>
                </a:moveTo>
                <a:lnTo>
                  <a:pt x="1915886" y="0"/>
                </a:lnTo>
                <a:lnTo>
                  <a:pt x="1915886" y="2917371"/>
                </a:lnTo>
                <a:lnTo>
                  <a:pt x="0" y="29173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407268962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/>
          <p:cNvSpPr>
            <a:spLocks noGrp="1"/>
          </p:cNvSpPr>
          <p:nvPr>
            <p:ph type="pic" sz="quarter" idx="10"/>
          </p:nvPr>
        </p:nvSpPr>
        <p:spPr>
          <a:xfrm>
            <a:off x="6386286" y="894443"/>
            <a:ext cx="2425700" cy="3022600"/>
          </a:xfrm>
          <a:custGeom>
            <a:avLst/>
            <a:gdLst>
              <a:gd name="connsiteX0" fmla="*/ 0 w 2425700"/>
              <a:gd name="connsiteY0" fmla="*/ 0 h 3022600"/>
              <a:gd name="connsiteX1" fmla="*/ 2425700 w 2425700"/>
              <a:gd name="connsiteY1" fmla="*/ 0 h 3022600"/>
              <a:gd name="connsiteX2" fmla="*/ 2425700 w 2425700"/>
              <a:gd name="connsiteY2" fmla="*/ 3022600 h 3022600"/>
              <a:gd name="connsiteX3" fmla="*/ 0 w 2425700"/>
              <a:gd name="connsiteY3" fmla="*/ 3022600 h 302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5700" h="3022600">
                <a:moveTo>
                  <a:pt x="0" y="0"/>
                </a:moveTo>
                <a:lnTo>
                  <a:pt x="2425700" y="0"/>
                </a:lnTo>
                <a:lnTo>
                  <a:pt x="2425700" y="3022600"/>
                </a:lnTo>
                <a:lnTo>
                  <a:pt x="0" y="3022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1"/>
          </p:nvPr>
        </p:nvSpPr>
        <p:spPr>
          <a:xfrm>
            <a:off x="8955315" y="894443"/>
            <a:ext cx="2425700" cy="1821543"/>
          </a:xfrm>
          <a:custGeom>
            <a:avLst/>
            <a:gdLst>
              <a:gd name="connsiteX0" fmla="*/ 0 w 2425700"/>
              <a:gd name="connsiteY0" fmla="*/ 0 h 1821543"/>
              <a:gd name="connsiteX1" fmla="*/ 2425700 w 2425700"/>
              <a:gd name="connsiteY1" fmla="*/ 0 h 1821543"/>
              <a:gd name="connsiteX2" fmla="*/ 2425700 w 2425700"/>
              <a:gd name="connsiteY2" fmla="*/ 1821543 h 1821543"/>
              <a:gd name="connsiteX3" fmla="*/ 0 w 2425700"/>
              <a:gd name="connsiteY3" fmla="*/ 1821543 h 182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5700" h="1821543">
                <a:moveTo>
                  <a:pt x="0" y="0"/>
                </a:moveTo>
                <a:lnTo>
                  <a:pt x="2425700" y="0"/>
                </a:lnTo>
                <a:lnTo>
                  <a:pt x="2425700" y="1821543"/>
                </a:lnTo>
                <a:lnTo>
                  <a:pt x="0" y="1821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2"/>
          </p:nvPr>
        </p:nvSpPr>
        <p:spPr>
          <a:xfrm>
            <a:off x="6386286" y="4056743"/>
            <a:ext cx="2425700" cy="1821543"/>
          </a:xfrm>
          <a:custGeom>
            <a:avLst/>
            <a:gdLst>
              <a:gd name="connsiteX0" fmla="*/ 0 w 2425700"/>
              <a:gd name="connsiteY0" fmla="*/ 0 h 1821543"/>
              <a:gd name="connsiteX1" fmla="*/ 2425700 w 2425700"/>
              <a:gd name="connsiteY1" fmla="*/ 0 h 1821543"/>
              <a:gd name="connsiteX2" fmla="*/ 2425700 w 2425700"/>
              <a:gd name="connsiteY2" fmla="*/ 1821543 h 1821543"/>
              <a:gd name="connsiteX3" fmla="*/ 0 w 2425700"/>
              <a:gd name="connsiteY3" fmla="*/ 1821543 h 182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5700" h="1821543">
                <a:moveTo>
                  <a:pt x="0" y="0"/>
                </a:moveTo>
                <a:lnTo>
                  <a:pt x="2425700" y="0"/>
                </a:lnTo>
                <a:lnTo>
                  <a:pt x="2425700" y="1821543"/>
                </a:lnTo>
                <a:lnTo>
                  <a:pt x="0" y="1821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3"/>
          </p:nvPr>
        </p:nvSpPr>
        <p:spPr>
          <a:xfrm>
            <a:off x="8955315" y="2855686"/>
            <a:ext cx="2425700" cy="3022600"/>
          </a:xfrm>
          <a:custGeom>
            <a:avLst/>
            <a:gdLst>
              <a:gd name="connsiteX0" fmla="*/ 0 w 2425700"/>
              <a:gd name="connsiteY0" fmla="*/ 0 h 3022600"/>
              <a:gd name="connsiteX1" fmla="*/ 2425700 w 2425700"/>
              <a:gd name="connsiteY1" fmla="*/ 0 h 3022600"/>
              <a:gd name="connsiteX2" fmla="*/ 2425700 w 2425700"/>
              <a:gd name="connsiteY2" fmla="*/ 3022600 h 3022600"/>
              <a:gd name="connsiteX3" fmla="*/ 0 w 2425700"/>
              <a:gd name="connsiteY3" fmla="*/ 3022600 h 3022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5700" h="3022600">
                <a:moveTo>
                  <a:pt x="0" y="0"/>
                </a:moveTo>
                <a:lnTo>
                  <a:pt x="2425700" y="0"/>
                </a:lnTo>
                <a:lnTo>
                  <a:pt x="2425700" y="3022600"/>
                </a:lnTo>
                <a:lnTo>
                  <a:pt x="0" y="3022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9023938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96304906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7733533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6632854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5655713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7097486" y="0"/>
            <a:ext cx="5094514" cy="6858000"/>
          </a:xfrm>
          <a:custGeom>
            <a:avLst/>
            <a:gdLst>
              <a:gd name="connsiteX0" fmla="*/ 0 w 4895850"/>
              <a:gd name="connsiteY0" fmla="*/ 0 h 6858000"/>
              <a:gd name="connsiteX1" fmla="*/ 4895850 w 4895850"/>
              <a:gd name="connsiteY1" fmla="*/ 0 h 6858000"/>
              <a:gd name="connsiteX2" fmla="*/ 4895850 w 4895850"/>
              <a:gd name="connsiteY2" fmla="*/ 6858000 h 6858000"/>
              <a:gd name="connsiteX3" fmla="*/ 0 w 48958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5850" h="6858000">
                <a:moveTo>
                  <a:pt x="0" y="0"/>
                </a:moveTo>
                <a:lnTo>
                  <a:pt x="4895850" y="0"/>
                </a:lnTo>
                <a:lnTo>
                  <a:pt x="48958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97422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354988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508000" y="522514"/>
            <a:ext cx="6516914" cy="2743200"/>
          </a:xfrm>
          <a:custGeom>
            <a:avLst/>
            <a:gdLst>
              <a:gd name="connsiteX0" fmla="*/ 0 w 6516914"/>
              <a:gd name="connsiteY0" fmla="*/ 0 h 2743200"/>
              <a:gd name="connsiteX1" fmla="*/ 6516914 w 6516914"/>
              <a:gd name="connsiteY1" fmla="*/ 0 h 2743200"/>
              <a:gd name="connsiteX2" fmla="*/ 6516914 w 6516914"/>
              <a:gd name="connsiteY2" fmla="*/ 2743200 h 2743200"/>
              <a:gd name="connsiteX3" fmla="*/ 0 w 6516914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16914" h="2743200">
                <a:moveTo>
                  <a:pt x="0" y="0"/>
                </a:moveTo>
                <a:lnTo>
                  <a:pt x="6516914" y="0"/>
                </a:lnTo>
                <a:lnTo>
                  <a:pt x="6516914" y="2743200"/>
                </a:lnTo>
                <a:lnTo>
                  <a:pt x="0" y="274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7576457" y="522514"/>
            <a:ext cx="2569028" cy="2743200"/>
          </a:xfrm>
          <a:custGeom>
            <a:avLst/>
            <a:gdLst>
              <a:gd name="connsiteX0" fmla="*/ 0 w 2569028"/>
              <a:gd name="connsiteY0" fmla="*/ 0 h 2743200"/>
              <a:gd name="connsiteX1" fmla="*/ 2569028 w 2569028"/>
              <a:gd name="connsiteY1" fmla="*/ 0 h 2743200"/>
              <a:gd name="connsiteX2" fmla="*/ 2569028 w 2569028"/>
              <a:gd name="connsiteY2" fmla="*/ 2743200 h 2743200"/>
              <a:gd name="connsiteX3" fmla="*/ 0 w 2569028"/>
              <a:gd name="connsiteY3" fmla="*/ 2743200 h 274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9028" h="2743200">
                <a:moveTo>
                  <a:pt x="0" y="0"/>
                </a:moveTo>
                <a:lnTo>
                  <a:pt x="2569028" y="0"/>
                </a:lnTo>
                <a:lnTo>
                  <a:pt x="2569028" y="2743200"/>
                </a:lnTo>
                <a:lnTo>
                  <a:pt x="0" y="27432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44125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35906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661512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42527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8945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367394" y="2"/>
            <a:ext cx="4426857" cy="6633027"/>
          </a:xfrm>
          <a:custGeom>
            <a:avLst/>
            <a:gdLst>
              <a:gd name="connsiteX0" fmla="*/ 2743199 w 4426857"/>
              <a:gd name="connsiteY0" fmla="*/ 5617027 h 6633027"/>
              <a:gd name="connsiteX1" fmla="*/ 3512456 w 4426857"/>
              <a:gd name="connsiteY1" fmla="*/ 5617027 h 6633027"/>
              <a:gd name="connsiteX2" fmla="*/ 3512456 w 4426857"/>
              <a:gd name="connsiteY2" fmla="*/ 6545941 h 6633027"/>
              <a:gd name="connsiteX3" fmla="*/ 2743199 w 4426857"/>
              <a:gd name="connsiteY3" fmla="*/ 6545941 h 6633027"/>
              <a:gd name="connsiteX4" fmla="*/ 914399 w 4426857"/>
              <a:gd name="connsiteY4" fmla="*/ 5225142 h 6633027"/>
              <a:gd name="connsiteX5" fmla="*/ 1683656 w 4426857"/>
              <a:gd name="connsiteY5" fmla="*/ 5225142 h 6633027"/>
              <a:gd name="connsiteX6" fmla="*/ 1683656 w 4426857"/>
              <a:gd name="connsiteY6" fmla="*/ 6154056 h 6633027"/>
              <a:gd name="connsiteX7" fmla="*/ 914399 w 4426857"/>
              <a:gd name="connsiteY7" fmla="*/ 6154056 h 6633027"/>
              <a:gd name="connsiteX8" fmla="*/ 1828800 w 4426857"/>
              <a:gd name="connsiteY8" fmla="*/ 1509485 h 6633027"/>
              <a:gd name="connsiteX9" fmla="*/ 2598057 w 4426857"/>
              <a:gd name="connsiteY9" fmla="*/ 1509485 h 6633027"/>
              <a:gd name="connsiteX10" fmla="*/ 2598057 w 4426857"/>
              <a:gd name="connsiteY10" fmla="*/ 6633027 h 6633027"/>
              <a:gd name="connsiteX11" fmla="*/ 1828800 w 4426857"/>
              <a:gd name="connsiteY11" fmla="*/ 6633027 h 6633027"/>
              <a:gd name="connsiteX12" fmla="*/ 3657600 w 4426857"/>
              <a:gd name="connsiteY12" fmla="*/ 1378856 h 6633027"/>
              <a:gd name="connsiteX13" fmla="*/ 4426857 w 4426857"/>
              <a:gd name="connsiteY13" fmla="*/ 1378856 h 6633027"/>
              <a:gd name="connsiteX14" fmla="*/ 4426857 w 4426857"/>
              <a:gd name="connsiteY14" fmla="*/ 6502398 h 6633027"/>
              <a:gd name="connsiteX15" fmla="*/ 3657600 w 4426857"/>
              <a:gd name="connsiteY15" fmla="*/ 6502398 h 6633027"/>
              <a:gd name="connsiteX16" fmla="*/ 0 w 4426857"/>
              <a:gd name="connsiteY16" fmla="*/ 928914 h 6633027"/>
              <a:gd name="connsiteX17" fmla="*/ 769257 w 4426857"/>
              <a:gd name="connsiteY17" fmla="*/ 928914 h 6633027"/>
              <a:gd name="connsiteX18" fmla="*/ 769257 w 4426857"/>
              <a:gd name="connsiteY18" fmla="*/ 6052456 h 6633027"/>
              <a:gd name="connsiteX19" fmla="*/ 0 w 4426857"/>
              <a:gd name="connsiteY19" fmla="*/ 6052456 h 6633027"/>
              <a:gd name="connsiteX20" fmla="*/ 1828800 w 4426857"/>
              <a:gd name="connsiteY20" fmla="*/ 464456 h 6633027"/>
              <a:gd name="connsiteX21" fmla="*/ 2598057 w 4426857"/>
              <a:gd name="connsiteY21" fmla="*/ 464456 h 6633027"/>
              <a:gd name="connsiteX22" fmla="*/ 2598057 w 4426857"/>
              <a:gd name="connsiteY22" fmla="*/ 1393370 h 6633027"/>
              <a:gd name="connsiteX23" fmla="*/ 1828800 w 4426857"/>
              <a:gd name="connsiteY23" fmla="*/ 1393370 h 6633027"/>
              <a:gd name="connsiteX24" fmla="*/ 2743200 w 4426857"/>
              <a:gd name="connsiteY24" fmla="*/ 377370 h 6633027"/>
              <a:gd name="connsiteX25" fmla="*/ 3512457 w 4426857"/>
              <a:gd name="connsiteY25" fmla="*/ 377370 h 6633027"/>
              <a:gd name="connsiteX26" fmla="*/ 3512457 w 4426857"/>
              <a:gd name="connsiteY26" fmla="*/ 5500912 h 6633027"/>
              <a:gd name="connsiteX27" fmla="*/ 2743200 w 4426857"/>
              <a:gd name="connsiteY27" fmla="*/ 5500912 h 6633027"/>
              <a:gd name="connsiteX28" fmla="*/ 3657600 w 4426857"/>
              <a:gd name="connsiteY28" fmla="*/ 348342 h 6633027"/>
              <a:gd name="connsiteX29" fmla="*/ 4426857 w 4426857"/>
              <a:gd name="connsiteY29" fmla="*/ 348342 h 6633027"/>
              <a:gd name="connsiteX30" fmla="*/ 4426857 w 4426857"/>
              <a:gd name="connsiteY30" fmla="*/ 1277256 h 6633027"/>
              <a:gd name="connsiteX31" fmla="*/ 3657600 w 4426857"/>
              <a:gd name="connsiteY31" fmla="*/ 1277256 h 6633027"/>
              <a:gd name="connsiteX32" fmla="*/ 914400 w 4426857"/>
              <a:gd name="connsiteY32" fmla="*/ 0 h 6633027"/>
              <a:gd name="connsiteX33" fmla="*/ 1683657 w 4426857"/>
              <a:gd name="connsiteY33" fmla="*/ 0 h 6633027"/>
              <a:gd name="connsiteX34" fmla="*/ 1683657 w 4426857"/>
              <a:gd name="connsiteY34" fmla="*/ 5123542 h 6633027"/>
              <a:gd name="connsiteX35" fmla="*/ 914400 w 4426857"/>
              <a:gd name="connsiteY35" fmla="*/ 5123542 h 6633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426857" h="6633027">
                <a:moveTo>
                  <a:pt x="2743199" y="5617027"/>
                </a:moveTo>
                <a:lnTo>
                  <a:pt x="3512456" y="5617027"/>
                </a:lnTo>
                <a:lnTo>
                  <a:pt x="3512456" y="6545941"/>
                </a:lnTo>
                <a:lnTo>
                  <a:pt x="2743199" y="6545941"/>
                </a:lnTo>
                <a:close/>
                <a:moveTo>
                  <a:pt x="914399" y="5225142"/>
                </a:moveTo>
                <a:lnTo>
                  <a:pt x="1683656" y="5225142"/>
                </a:lnTo>
                <a:lnTo>
                  <a:pt x="1683656" y="6154056"/>
                </a:lnTo>
                <a:lnTo>
                  <a:pt x="914399" y="6154056"/>
                </a:lnTo>
                <a:close/>
                <a:moveTo>
                  <a:pt x="1828800" y="1509485"/>
                </a:moveTo>
                <a:lnTo>
                  <a:pt x="2598057" y="1509485"/>
                </a:lnTo>
                <a:lnTo>
                  <a:pt x="2598057" y="6633027"/>
                </a:lnTo>
                <a:lnTo>
                  <a:pt x="1828800" y="6633027"/>
                </a:lnTo>
                <a:close/>
                <a:moveTo>
                  <a:pt x="3657600" y="1378856"/>
                </a:moveTo>
                <a:lnTo>
                  <a:pt x="4426857" y="1378856"/>
                </a:lnTo>
                <a:lnTo>
                  <a:pt x="4426857" y="6502398"/>
                </a:lnTo>
                <a:lnTo>
                  <a:pt x="3657600" y="6502398"/>
                </a:lnTo>
                <a:close/>
                <a:moveTo>
                  <a:pt x="0" y="928914"/>
                </a:moveTo>
                <a:lnTo>
                  <a:pt x="769257" y="928914"/>
                </a:lnTo>
                <a:lnTo>
                  <a:pt x="769257" y="6052456"/>
                </a:lnTo>
                <a:lnTo>
                  <a:pt x="0" y="6052456"/>
                </a:lnTo>
                <a:close/>
                <a:moveTo>
                  <a:pt x="1828800" y="464456"/>
                </a:moveTo>
                <a:lnTo>
                  <a:pt x="2598057" y="464456"/>
                </a:lnTo>
                <a:lnTo>
                  <a:pt x="2598057" y="1393370"/>
                </a:lnTo>
                <a:lnTo>
                  <a:pt x="1828800" y="1393370"/>
                </a:lnTo>
                <a:close/>
                <a:moveTo>
                  <a:pt x="2743200" y="377370"/>
                </a:moveTo>
                <a:lnTo>
                  <a:pt x="3512457" y="377370"/>
                </a:lnTo>
                <a:lnTo>
                  <a:pt x="3512457" y="5500912"/>
                </a:lnTo>
                <a:lnTo>
                  <a:pt x="2743200" y="5500912"/>
                </a:lnTo>
                <a:close/>
                <a:moveTo>
                  <a:pt x="3657600" y="348342"/>
                </a:moveTo>
                <a:lnTo>
                  <a:pt x="4426857" y="348342"/>
                </a:lnTo>
                <a:lnTo>
                  <a:pt x="4426857" y="1277256"/>
                </a:lnTo>
                <a:lnTo>
                  <a:pt x="3657600" y="1277256"/>
                </a:lnTo>
                <a:close/>
                <a:moveTo>
                  <a:pt x="914400" y="0"/>
                </a:moveTo>
                <a:lnTo>
                  <a:pt x="1683657" y="0"/>
                </a:lnTo>
                <a:lnTo>
                  <a:pt x="1683657" y="5123542"/>
                </a:lnTo>
                <a:lnTo>
                  <a:pt x="914400" y="51235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980422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2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0F908-85D4-40EE-BB74-AB3A0C025D45}" type="datetimeFigureOut">
              <a:rPr lang="id-ID" smtClean="0"/>
              <a:t>23/10/2022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B1DDC-14DB-4EB4-ACD6-990800618532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75711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88" r:id="rId9"/>
    <p:sldLayoutId id="2147483687" r:id="rId10"/>
    <p:sldLayoutId id="2147483686" r:id="rId11"/>
    <p:sldLayoutId id="2147483685" r:id="rId12"/>
    <p:sldLayoutId id="2147483684" r:id="rId13"/>
    <p:sldLayoutId id="2147483683" r:id="rId14"/>
    <p:sldLayoutId id="2147483682" r:id="rId15"/>
    <p:sldLayoutId id="2147483681" r:id="rId16"/>
    <p:sldLayoutId id="2147483680" r:id="rId17"/>
    <p:sldLayoutId id="2147483679" r:id="rId18"/>
    <p:sldLayoutId id="2147483678" r:id="rId19"/>
    <p:sldLayoutId id="2147483677" r:id="rId20"/>
    <p:sldLayoutId id="2147483676" r:id="rId21"/>
    <p:sldLayoutId id="2147483675" r:id="rId22"/>
    <p:sldLayoutId id="2147483674" r:id="rId23"/>
    <p:sldLayoutId id="2147483673" r:id="rId24"/>
    <p:sldLayoutId id="2147483672" r:id="rId25"/>
    <p:sldLayoutId id="2147483671" r:id="rId26"/>
    <p:sldLayoutId id="2147483670" r:id="rId27"/>
    <p:sldLayoutId id="2147483669" r:id="rId28"/>
    <p:sldLayoutId id="2147483668" r:id="rId29"/>
    <p:sldLayoutId id="2147483667" r:id="rId30"/>
    <p:sldLayoutId id="2147483664" r:id="rId31"/>
    <p:sldLayoutId id="2147483663" r:id="rId32"/>
    <p:sldLayoutId id="2147483662" r:id="rId33"/>
    <p:sldLayoutId id="2147483661" r:id="rId34"/>
    <p:sldLayoutId id="2147483656" r:id="rId35"/>
    <p:sldLayoutId id="2147483657" r:id="rId36"/>
    <p:sldLayoutId id="2147483658" r:id="rId37"/>
    <p:sldLayoutId id="2147483659" r:id="rId38"/>
    <p:sldLayoutId id="2147483665" r:id="rId39"/>
    <p:sldLayoutId id="2147483666" r:id="rId4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Half Frame 19"/>
          <p:cNvSpPr/>
          <p:nvPr/>
        </p:nvSpPr>
        <p:spPr>
          <a:xfrm rot="13500000">
            <a:off x="5836177" y="6218201"/>
            <a:ext cx="262342" cy="262342"/>
          </a:xfrm>
          <a:prstGeom prst="halfFram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6363" y="2055092"/>
            <a:ext cx="820189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dirty="0" smtClean="0"/>
              <a:t>Team Name</a:t>
            </a:r>
          </a:p>
          <a:p>
            <a:endParaRPr lang="en-IN" sz="4000" dirty="0"/>
          </a:p>
          <a:p>
            <a:r>
              <a:rPr lang="en-IN" sz="4000" dirty="0" smtClean="0"/>
              <a:t>Theme / Problem Statement</a:t>
            </a:r>
          </a:p>
          <a:p>
            <a:endParaRPr lang="en-IN" sz="4000" dirty="0"/>
          </a:p>
          <a:p>
            <a:endParaRPr lang="en-IN" sz="4000" dirty="0" smtClean="0"/>
          </a:p>
          <a:p>
            <a:endParaRPr lang="en-IN" sz="4000" dirty="0"/>
          </a:p>
        </p:txBody>
      </p:sp>
      <p:sp>
        <p:nvSpPr>
          <p:cNvPr id="9" name="TextBox 8"/>
          <p:cNvSpPr txBox="1"/>
          <p:nvPr/>
        </p:nvSpPr>
        <p:spPr>
          <a:xfrm>
            <a:off x="1052947" y="268395"/>
            <a:ext cx="70796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PPT SUBMISSION </a:t>
            </a:r>
            <a:endParaRPr lang="en-IN" sz="4400" b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07513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E6C922-AF43-10A8-6DC3-EFA1CC125269}"/>
              </a:ext>
            </a:extLst>
          </p:cNvPr>
          <p:cNvSpPr txBox="1"/>
          <p:nvPr/>
        </p:nvSpPr>
        <p:spPr>
          <a:xfrm>
            <a:off x="723282" y="218842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Name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9E8ABB-735B-30A3-5D75-3C0C01995000}"/>
              </a:ext>
            </a:extLst>
          </p:cNvPr>
          <p:cNvSpPr txBox="1"/>
          <p:nvPr/>
        </p:nvSpPr>
        <p:spPr>
          <a:xfrm>
            <a:off x="723282" y="267333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Academic Year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C874A5-E49E-5300-4E44-A3E480C6CA86}"/>
              </a:ext>
            </a:extLst>
          </p:cNvPr>
          <p:cNvSpPr txBox="1"/>
          <p:nvPr/>
        </p:nvSpPr>
        <p:spPr>
          <a:xfrm>
            <a:off x="5344763" y="200375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Name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E3C285-BE9D-9DBA-9859-7975BD355335}"/>
              </a:ext>
            </a:extLst>
          </p:cNvPr>
          <p:cNvSpPr txBox="1"/>
          <p:nvPr/>
        </p:nvSpPr>
        <p:spPr>
          <a:xfrm>
            <a:off x="5192363" y="255775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Academic Year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DE6C922-AF43-10A8-6DC3-EFA1CC125269}"/>
              </a:ext>
            </a:extLst>
          </p:cNvPr>
          <p:cNvSpPr txBox="1"/>
          <p:nvPr/>
        </p:nvSpPr>
        <p:spPr>
          <a:xfrm>
            <a:off x="641144" y="411317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Name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9E8ABB-735B-30A3-5D75-3C0C01995000}"/>
              </a:ext>
            </a:extLst>
          </p:cNvPr>
          <p:cNvSpPr txBox="1"/>
          <p:nvPr/>
        </p:nvSpPr>
        <p:spPr>
          <a:xfrm>
            <a:off x="641144" y="449766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Academic Year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3C874A5-E49E-5300-4E44-A3E480C6CA86}"/>
              </a:ext>
            </a:extLst>
          </p:cNvPr>
          <p:cNvSpPr txBox="1"/>
          <p:nvPr/>
        </p:nvSpPr>
        <p:spPr>
          <a:xfrm>
            <a:off x="5273944" y="4113179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Name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E3C285-BE9D-9DBA-9859-7975BD355335}"/>
              </a:ext>
            </a:extLst>
          </p:cNvPr>
          <p:cNvSpPr txBox="1"/>
          <p:nvPr/>
        </p:nvSpPr>
        <p:spPr>
          <a:xfrm>
            <a:off x="5273944" y="449766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Academic Year</a:t>
            </a:r>
            <a:endParaRPr lang="en-US" dirty="0"/>
          </a:p>
        </p:txBody>
      </p:sp>
      <p:sp>
        <p:nvSpPr>
          <p:cNvPr id="16" name="Frame 15"/>
          <p:cNvSpPr/>
          <p:nvPr/>
        </p:nvSpPr>
        <p:spPr>
          <a:xfrm>
            <a:off x="484909" y="1883923"/>
            <a:ext cx="3435927" cy="136483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17" name="Frame 16"/>
          <p:cNvSpPr/>
          <p:nvPr/>
        </p:nvSpPr>
        <p:spPr>
          <a:xfrm>
            <a:off x="4998399" y="1824245"/>
            <a:ext cx="3743819" cy="136483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2" name="Frame 21"/>
          <p:cNvSpPr/>
          <p:nvPr/>
        </p:nvSpPr>
        <p:spPr>
          <a:xfrm>
            <a:off x="484909" y="3815248"/>
            <a:ext cx="3435927" cy="136483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3" name="Frame 22"/>
          <p:cNvSpPr/>
          <p:nvPr/>
        </p:nvSpPr>
        <p:spPr>
          <a:xfrm>
            <a:off x="4998399" y="3792604"/>
            <a:ext cx="3743819" cy="136483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828800" y="277263"/>
            <a:ext cx="538941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Team Details </a:t>
            </a:r>
            <a:endParaRPr lang="en-IN" sz="4400" b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3C874A5-E49E-5300-4E44-A3E480C6CA86}"/>
              </a:ext>
            </a:extLst>
          </p:cNvPr>
          <p:cNvSpPr txBox="1"/>
          <p:nvPr/>
        </p:nvSpPr>
        <p:spPr>
          <a:xfrm>
            <a:off x="2932526" y="5663951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Name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E3C285-BE9D-9DBA-9859-7975BD355335}"/>
              </a:ext>
            </a:extLst>
          </p:cNvPr>
          <p:cNvSpPr txBox="1"/>
          <p:nvPr/>
        </p:nvSpPr>
        <p:spPr>
          <a:xfrm>
            <a:off x="2932526" y="604843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rgbClr val="A5A5A5"/>
                </a:solidFill>
                <a:latin typeface="Times New Roman"/>
                <a:cs typeface="Times New Roman"/>
              </a:rPr>
              <a:t>Academic Year</a:t>
            </a:r>
            <a:endParaRPr lang="en-US" dirty="0"/>
          </a:p>
        </p:txBody>
      </p:sp>
      <p:sp>
        <p:nvSpPr>
          <p:cNvPr id="20" name="Frame 19"/>
          <p:cNvSpPr/>
          <p:nvPr/>
        </p:nvSpPr>
        <p:spPr>
          <a:xfrm>
            <a:off x="2656981" y="5343376"/>
            <a:ext cx="3743819" cy="136483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637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11926" y="277090"/>
            <a:ext cx="56665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Describe Your Idea</a:t>
            </a:r>
            <a:endParaRPr lang="en-IN" sz="4400" b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6695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34835" y="277090"/>
            <a:ext cx="60128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Prototype</a:t>
            </a:r>
            <a:r>
              <a:rPr lang="en-IN" sz="4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</a:t>
            </a:r>
            <a:endParaRPr lang="en-IN" sz="44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67803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79417" y="304800"/>
            <a:ext cx="5666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Solution </a:t>
            </a:r>
            <a:endParaRPr lang="en-IN" sz="5400" b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82500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90253" y="263236"/>
            <a:ext cx="56665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b="1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Use Cases </a:t>
            </a:r>
            <a:endParaRPr lang="en-IN" sz="4400" b="1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98491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79417" y="304800"/>
            <a:ext cx="56665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400" dirty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Tech Stack</a:t>
            </a:r>
            <a:endParaRPr lang="en-IN" sz="440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72836" y="1814945"/>
            <a:ext cx="3061855" cy="19389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 smtClean="0"/>
              <a:t>Scalability</a:t>
            </a:r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565072" y="1814945"/>
            <a:ext cx="3061855" cy="19389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 smtClean="0"/>
              <a:t>Feasibility</a:t>
            </a:r>
            <a:endParaRPr lang="en-IN" sz="2400" dirty="0" smtClean="0"/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872836" y="4336472"/>
            <a:ext cx="3061855" cy="19389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 smtClean="0"/>
              <a:t>Impact</a:t>
            </a:r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4565072" y="4319864"/>
            <a:ext cx="3061855" cy="193899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IN" sz="2400" dirty="0" smtClean="0"/>
              <a:t>Relevance</a:t>
            </a:r>
          </a:p>
          <a:p>
            <a:endParaRPr lang="en-IN" sz="2400" dirty="0"/>
          </a:p>
          <a:p>
            <a:endParaRPr lang="en-IN" sz="2400" dirty="0" smtClean="0"/>
          </a:p>
          <a:p>
            <a:endParaRPr lang="en-IN" sz="2400" dirty="0"/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062365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426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</TotalTime>
  <Words>39</Words>
  <Application>Microsoft Office PowerPoint</Application>
  <PresentationFormat>Widescreen</PresentationFormat>
  <Paragraphs>34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Vishal</cp:lastModifiedBy>
  <cp:revision>486</cp:revision>
  <dcterms:created xsi:type="dcterms:W3CDTF">2017-10-13T14:25:15Z</dcterms:created>
  <dcterms:modified xsi:type="dcterms:W3CDTF">2022-10-23T03:35:40Z</dcterms:modified>
</cp:coreProperties>
</file>

<file path=docProps/thumbnail.jpeg>
</file>